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1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8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5.png"/><Relationship Id="rId4" Type="http://schemas.openxmlformats.org/officeDocument/2006/relationships/image" Target="../media/image94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6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3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23.png"/><Relationship Id="rId6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36.png"/><Relationship Id="rId8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32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38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0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2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2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5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5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55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3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6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0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